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57" r:id="rId4"/>
    <p:sldId id="258" r:id="rId5"/>
    <p:sldId id="259" r:id="rId6"/>
    <p:sldId id="265" r:id="rId7"/>
    <p:sldId id="261" r:id="rId8"/>
    <p:sldId id="266" r:id="rId9"/>
    <p:sldId id="262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0" d="100"/>
          <a:sy n="60" d="100"/>
        </p:scale>
        <p:origin x="146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B764B-F9FA-4684-A50B-E312034EB7C0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8A4DE-E650-4993-B4F8-B4FFC79E5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02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E8A4DE-E650-4993-B4F8-B4FFC79E51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17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50696"/>
            <a:ext cx="7772400" cy="1470025"/>
          </a:xfrm>
        </p:spPr>
        <p:txBody>
          <a:bodyPr>
            <a:normAutofit/>
          </a:bodyPr>
          <a:lstStyle/>
          <a:p>
            <a:r>
              <a:rPr lang="en-US" sz="2200" dirty="0"/>
              <a:t>computational Simulation of Fluid Flow Using Gauss and Stokes Theorems </a:t>
            </a:r>
            <a:endParaRPr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0250" y="5030972"/>
            <a:ext cx="6400800" cy="1752600"/>
          </a:xfrm>
        </p:spPr>
        <p:txBody>
          <a:bodyPr>
            <a:normAutofit/>
          </a:bodyPr>
          <a:lstStyle/>
          <a:p>
            <a:r>
              <a:rPr lang="en-US" sz="1800" b="1" dirty="0"/>
              <a:t>Prepared by</a:t>
            </a:r>
          </a:p>
          <a:p>
            <a:r>
              <a:rPr lang="en-US" sz="1800" b="1" dirty="0"/>
              <a:t>     1. 61_231102066_Chetan Santosh </a:t>
            </a:r>
            <a:r>
              <a:rPr lang="en-US" sz="1800" b="1" dirty="0" err="1"/>
              <a:t>Warude</a:t>
            </a:r>
            <a:endParaRPr lang="en-US" sz="1800" b="1" dirty="0"/>
          </a:p>
          <a:p>
            <a:r>
              <a:rPr lang="en-US" sz="1800" b="1" dirty="0"/>
              <a:t>2. 62_231102067_Saurav Ramesh More</a:t>
            </a:r>
          </a:p>
          <a:p>
            <a:r>
              <a:rPr lang="en-US" sz="1800" b="1" dirty="0"/>
              <a:t> 3. 63_231102069_Bhushan </a:t>
            </a:r>
            <a:r>
              <a:rPr lang="en-US" sz="1800" b="1" dirty="0" err="1"/>
              <a:t>Jyotirao</a:t>
            </a:r>
            <a:r>
              <a:rPr lang="en-US" sz="1800" b="1" dirty="0"/>
              <a:t> Patil</a:t>
            </a:r>
          </a:p>
          <a:p>
            <a:endParaRPr sz="1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E6B99-EB7F-F0B8-6436-2C6C54157906}"/>
              </a:ext>
            </a:extLst>
          </p:cNvPr>
          <p:cNvSpPr txBox="1"/>
          <p:nvPr/>
        </p:nvSpPr>
        <p:spPr>
          <a:xfrm>
            <a:off x="102566" y="586075"/>
            <a:ext cx="867616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/>
          </a:p>
          <a:p>
            <a:pPr marL="0" indent="0" algn="ctr"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Electronics &amp; </a:t>
            </a:r>
            <a:r>
              <a:rPr lang="en-US" sz="2800" b="1" dirty="0"/>
              <a:t>Telecommunication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</a:p>
          <a:p>
            <a:pPr marL="0" indent="0" algn="ctr">
              <a:buNone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D:\ELECTRICAL DEPARETMENT\2023-2024\Office Order_23-24\WhatsApp Image 2023-08-21 at 3.22.07 PM.jpeg">
            <a:extLst>
              <a:ext uri="{FF2B5EF4-FFF2-40B4-BE49-F238E27FC236}">
                <a16:creationId xmlns:a16="http://schemas.microsoft.com/office/drawing/2014/main" id="{B4CCFCC9-7372-55C6-91DB-DA901DCCC6B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0" t="9571" r="79800" b="37785"/>
          <a:stretch/>
        </p:blipFill>
        <p:spPr bwMode="auto">
          <a:xfrm>
            <a:off x="3385479" y="204028"/>
            <a:ext cx="2110341" cy="18416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F1EC616-629A-DB55-EB4B-48CC36AAEB7F}"/>
              </a:ext>
            </a:extLst>
          </p:cNvPr>
          <p:cNvSpPr txBox="1"/>
          <p:nvPr/>
        </p:nvSpPr>
        <p:spPr>
          <a:xfrm>
            <a:off x="3385479" y="3302231"/>
            <a:ext cx="4572000" cy="496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GROUP NO:-21</a:t>
            </a:r>
            <a:endParaRPr lang="en-US" sz="20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01B8F4-3F41-9862-09D2-928E33F1A4B7}"/>
              </a:ext>
            </a:extLst>
          </p:cNvPr>
          <p:cNvSpPr txBox="1"/>
          <p:nvPr/>
        </p:nvSpPr>
        <p:spPr>
          <a:xfrm>
            <a:off x="2987749" y="2709571"/>
            <a:ext cx="4572000" cy="982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44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1981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97D87-85B0-FD92-116E-480FF06F1AB1}"/>
              </a:ext>
            </a:extLst>
          </p:cNvPr>
          <p:cNvSpPr txBox="1"/>
          <p:nvPr/>
        </p:nvSpPr>
        <p:spPr>
          <a:xfrm>
            <a:off x="637954" y="483782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5399E8-445F-4FFD-C455-9B10E04C1BDE}"/>
              </a:ext>
            </a:extLst>
          </p:cNvPr>
          <p:cNvSpPr txBox="1"/>
          <p:nvPr/>
        </p:nvSpPr>
        <p:spPr>
          <a:xfrm>
            <a:off x="637954" y="1307092"/>
            <a:ext cx="4072269" cy="4221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Gauss's Theorem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Stokes' Theorem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 Limitations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157EC4-324C-096B-CE73-71F265766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223" y="483782"/>
            <a:ext cx="3976576" cy="58834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94743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2192"/>
            <a:ext cx="8229600" cy="4525963"/>
          </a:xfrm>
        </p:spPr>
        <p:txBody>
          <a:bodyPr>
            <a:normAutofit/>
          </a:bodyPr>
          <a:lstStyle/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Fluid dynamics plays a vital role in telecommunication engineering, where managing heat dissipation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ensuring the efficient operation of devices are critical challenges. Mathematical models,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 Gauss's and Stokes' Theorems, provide the foundation for analyzing fluid flow and heat transfer.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Gauss's Theorem helps calculate the net flux of fluids through surfaces, while Stokes' Theorem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describes the rotation and circulation of fluids within a system.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93906" y="60178"/>
            <a:ext cx="9905290" cy="1143000"/>
          </a:xfrm>
        </p:spPr>
        <p:txBody>
          <a:bodyPr>
            <a:noAutofit/>
          </a:bodyPr>
          <a:lstStyle/>
          <a:p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Gauss's Theorem (Divergence Theorem)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181" y="1166018"/>
            <a:ext cx="4403558" cy="4525963"/>
          </a:xfrm>
        </p:spPr>
        <p:txBody>
          <a:bodyPr>
            <a:normAutofit lnSpcReduction="10000"/>
          </a:bodyPr>
          <a:lstStyle/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Gauss's Theorem is used to calculate the net flux of fluids through a surface. It connects the flux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a closed surface to the divergence of the fluid field in the volume inside.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Formula: </a:t>
            </a:r>
          </a:p>
          <a:p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∫</a:t>
            </a:r>
            <a:r>
              <a:rPr lang="pt-B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(V) 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(∇ · F) dV = ∮</a:t>
            </a:r>
            <a:r>
              <a:rPr lang="pt-B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</a:t>
            </a: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 · dA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Where: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F: Fluid flow vector field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∇ · F: Divergence of the field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A: Area vector of the surface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5E4244-D314-CBAF-3AA9-102A2144B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739" y="1166018"/>
            <a:ext cx="4283242" cy="52507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5851" y="-162119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Stokes'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4909" y="1089826"/>
            <a:ext cx="4444408" cy="5279139"/>
          </a:xfrm>
        </p:spPr>
        <p:txBody>
          <a:bodyPr>
            <a:normAutofit lnSpcReduction="10000"/>
          </a:bodyPr>
          <a:lstStyle/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Stokes' Theorem describes the circulation and rotation of a fluid field. It relates the curl of the fluid field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the line integral around the boundary.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Formula: 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∮</a:t>
            </a:r>
            <a:r>
              <a:rPr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· </a:t>
            </a:r>
            <a:r>
              <a:rPr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∬</a:t>
            </a:r>
            <a:r>
              <a:rPr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(∇ × F) · </a:t>
            </a:r>
            <a:r>
              <a:rPr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Where: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F: Fluid flow vector field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∇ × F: Curl of the field (rotation of the fluid)</a:t>
            </a:r>
          </a:p>
          <a:p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r: Differential line element along the boundary curve</a:t>
            </a:r>
          </a:p>
          <a:p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5A37B6-B937-8A85-899D-D2892BCCA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57" y="874490"/>
            <a:ext cx="4093535" cy="52791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D75C48-5242-7F1C-E397-0F36E99DC7A9}"/>
              </a:ext>
            </a:extLst>
          </p:cNvPr>
          <p:cNvSpPr txBox="1"/>
          <p:nvPr/>
        </p:nvSpPr>
        <p:spPr>
          <a:xfrm>
            <a:off x="707065" y="351234"/>
            <a:ext cx="7511902" cy="6709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Gauss's and Stokes' Theorems in Fluid Dynamics</a:t>
            </a:r>
          </a:p>
          <a:p>
            <a:pPr algn="ctr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Gauss’s Theorem: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Helps compute the total flux through a surface, enabling 			effective design of ventilation systems.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   Stokes’ Theorem: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Helps analyze rotational flow, such as the circulation of air 			in cooling fans and ducts.</a:t>
            </a:r>
          </a:p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  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Thermal Management in Electronic Devices.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     Design of Heat Exchangers.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    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of Airflow in Data Centers.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     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Flow Analysis in Cable Conduits.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521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8571"/>
            <a:ext cx="4253023" cy="5162108"/>
          </a:xfrm>
        </p:spPr>
        <p:txBody>
          <a:bodyPr>
            <a:normAutofit/>
          </a:bodyPr>
          <a:lstStyle/>
          <a:p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Computational complexity in fluid simulations with higher accuracy.</a:t>
            </a: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Handling turbulence in real-world fluid behavior.</a:t>
            </a: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Need for high computational power for large-scale simulations.</a:t>
            </a: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Variations in material properties affecting the accuracy of models.</a:t>
            </a:r>
          </a:p>
          <a:p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D19F5-02BE-4A31-CFBC-1432BC15B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439" y="1573619"/>
            <a:ext cx="3846361" cy="47527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8A4A3B-D53F-F475-5D6A-4F00B7FB19B0}"/>
              </a:ext>
            </a:extLst>
          </p:cNvPr>
          <p:cNvSpPr txBox="1"/>
          <p:nvPr/>
        </p:nvSpPr>
        <p:spPr>
          <a:xfrm>
            <a:off x="3179135" y="309748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820A7A-8481-427F-57E1-062E4470002C}"/>
              </a:ext>
            </a:extLst>
          </p:cNvPr>
          <p:cNvSpPr txBox="1"/>
          <p:nvPr/>
        </p:nvSpPr>
        <p:spPr>
          <a:xfrm>
            <a:off x="542261" y="1404350"/>
            <a:ext cx="8080744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Gauss's and Stokes' theorems offer a solid mathematical framework for simulating fluid dynamics in telecommunication engineering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These theorems enable engineers to accurately model fluid behavior, optimizing cooling efficiency and ensuring the reliable performance of telecommunication equipment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By applying these principles, engineers can achieve significant improvements in energy consumption and system longevity, which are crucial in high-performance environments like data centers and communication networks.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133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56" y="457200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Kreyszig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 (2011). *Advanced Engineering Mathematics*. Wiley.</a:t>
            </a:r>
          </a:p>
          <a:p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White, F. M. (2016). *Fluid Mechanics*. McGraw-Hill Education.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Chat-GPT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" marR="0" indent="0"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Link: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b="1" i="1" dirty="0">
                <a:solidFill>
                  <a:srgbClr val="4F81B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https://chatgpt.com/c/6741c407-8758-8002-a8f7-0e0d852c41dc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567</Words>
  <Application>Microsoft Office PowerPoint</Application>
  <PresentationFormat>On-screen Show (4:3)</PresentationFormat>
  <Paragraphs>83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</vt:lpstr>
      <vt:lpstr>Times New Roman</vt:lpstr>
      <vt:lpstr>Wingdings</vt:lpstr>
      <vt:lpstr>Office Theme</vt:lpstr>
      <vt:lpstr>computational Simulation of Fluid Flow Using Gauss and Stokes Theorems </vt:lpstr>
      <vt:lpstr>PowerPoint Presentation</vt:lpstr>
      <vt:lpstr>Introduction</vt:lpstr>
      <vt:lpstr>Gauss's Theorem (Divergence Theorem)</vt:lpstr>
      <vt:lpstr>Stokes' Theorem</vt:lpstr>
      <vt:lpstr>PowerPoint Presentation</vt:lpstr>
      <vt:lpstr>Challenges &amp; Limitations</vt:lpstr>
      <vt:lpstr>PowerPoint Presentation</vt:lpstr>
      <vt:lpstr>References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keywords/>
  <dc:description>generated using python-pptx</dc:description>
  <cp:lastModifiedBy>Admin</cp:lastModifiedBy>
  <cp:revision>8</cp:revision>
  <dcterms:created xsi:type="dcterms:W3CDTF">2013-01-27T09:14:16Z</dcterms:created>
  <dcterms:modified xsi:type="dcterms:W3CDTF">2024-11-27T15:26:16Z</dcterms:modified>
  <cp:category/>
</cp:coreProperties>
</file>

<file path=docProps/thumbnail.jpeg>
</file>